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2" name="Shape 82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2" name="Shape 152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0" name="Shape 160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8" name="Shape 168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8" name="Shape 88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7" name="Shape 97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4" name="Shape 104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2" name="Shape 112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0" name="Shape 120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7" name="Shape 127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5" name="Shape 135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4" name="Shape 144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Slide de título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/>
          <p:nvPr>
            <p:ph type="ctrTitle"/>
          </p:nvPr>
        </p:nvSpPr>
        <p:spPr>
          <a:xfrm>
            <a:off x="1524000" y="1122362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6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1524000" y="3602037"/>
            <a:ext cx="9144000" cy="165576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ctr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" name="Shape 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de-DE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vertTx">
  <p:cSld name="Título e texto vertical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70" name="Shape 70"/>
          <p:cNvSpPr txBox="1"/>
          <p:nvPr>
            <p:ph idx="1" type="body"/>
          </p:nvPr>
        </p:nvSpPr>
        <p:spPr>
          <a:xfrm rot="5400000">
            <a:off x="3920331" y="-1256505"/>
            <a:ext cx="4351338" cy="105155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1" name="Shape 71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Shape 7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Shape 73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DE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vertTitleAndTx">
  <p:cSld name="Título e texto verticais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/>
          <p:nvPr>
            <p:ph type="title"/>
          </p:nvPr>
        </p:nvSpPr>
        <p:spPr>
          <a:xfrm rot="5400000">
            <a:off x="7133431" y="1956594"/>
            <a:ext cx="5811838" cy="26288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76" name="Shape 76"/>
          <p:cNvSpPr txBox="1"/>
          <p:nvPr>
            <p:ph idx="1" type="body"/>
          </p:nvPr>
        </p:nvSpPr>
        <p:spPr>
          <a:xfrm rot="5400000">
            <a:off x="1799431" y="-596105"/>
            <a:ext cx="5811838" cy="77342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Shape 77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Shape 7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Shape 79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DE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obj">
  <p:cSld name="Título e conteúdo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9" name="Shape 19"/>
          <p:cNvSpPr txBox="1"/>
          <p:nvPr>
            <p:ph idx="1" type="body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" name="Shape 20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Shape 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Shape 22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de-DE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Cabeçalho da Seção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/>
          <p:nvPr>
            <p:ph type="title"/>
          </p:nvPr>
        </p:nvSpPr>
        <p:spPr>
          <a:xfrm>
            <a:off x="831850" y="1709738"/>
            <a:ext cx="10515599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6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25" name="Shape 25"/>
          <p:cNvSpPr txBox="1"/>
          <p:nvPr>
            <p:ph idx="1" type="body"/>
          </p:nvPr>
        </p:nvSpPr>
        <p:spPr>
          <a:xfrm>
            <a:off x="831850" y="4589462"/>
            <a:ext cx="10515599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rgbClr val="888888"/>
              </a:buClr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" name="Shape 26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" name="Shape 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DE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Obj">
  <p:cSld name="Duas Partes de Conteúdo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31" name="Shape 31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" name="Shape 32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3" name="Shape 33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Shape 3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DE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TxTwoObj">
  <p:cSld name="Comparação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>
            <p:ph type="title"/>
          </p:nvPr>
        </p:nvSpPr>
        <p:spPr>
          <a:xfrm>
            <a:off x="839787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38" name="Shape 38"/>
          <p:cNvSpPr txBox="1"/>
          <p:nvPr>
            <p:ph idx="1" type="body"/>
          </p:nvPr>
        </p:nvSpPr>
        <p:spPr>
          <a:xfrm>
            <a:off x="839787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839787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3" type="body"/>
          </p:nvPr>
        </p:nvSpPr>
        <p:spPr>
          <a:xfrm>
            <a:off x="6172200" y="1681163"/>
            <a:ext cx="51831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4" type="body"/>
          </p:nvPr>
        </p:nvSpPr>
        <p:spPr>
          <a:xfrm>
            <a:off x="6172200" y="2505075"/>
            <a:ext cx="51831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" name="Shape 42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Shape 4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DE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Somente título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47" name="Shape 47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DE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Em branco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DE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objTx">
  <p:cSld name="Conteúdo com Legenda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/>
          <p:nvPr>
            <p:ph type="title"/>
          </p:nvPr>
        </p:nvSpPr>
        <p:spPr>
          <a:xfrm>
            <a:off x="839787" y="457200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56" name="Shape 56"/>
          <p:cNvSpPr txBox="1"/>
          <p:nvPr>
            <p:ph idx="1" type="body"/>
          </p:nvPr>
        </p:nvSpPr>
        <p:spPr>
          <a:xfrm>
            <a:off x="5183187" y="987425"/>
            <a:ext cx="6172199" cy="487362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254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508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016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16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016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016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016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Shape 57"/>
          <p:cNvSpPr txBox="1"/>
          <p:nvPr>
            <p:ph idx="2" type="body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8" name="Shape 58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DE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picTx">
  <p:cSld name="Imagem com Legenda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type="title"/>
          </p:nvPr>
        </p:nvSpPr>
        <p:spPr>
          <a:xfrm>
            <a:off x="839787" y="457200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63" name="Shape 63"/>
          <p:cNvSpPr/>
          <p:nvPr>
            <p:ph idx="2" type="pic"/>
          </p:nvPr>
        </p:nvSpPr>
        <p:spPr>
          <a:xfrm>
            <a:off x="5183187" y="987425"/>
            <a:ext cx="6172199" cy="487362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Shape 65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Shape 6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Shape 67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DE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50800" lvl="0" marL="22860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6200" lvl="1" marL="685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101600" lvl="2" marL="1143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14300" lvl="3" marL="1600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14300" lvl="4" marL="20574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14300" lvl="5" marL="25146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14300" lvl="6" marL="29718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14300" lvl="7" marL="34290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14300" lvl="8" marL="3886200" marR="0" rtl="0" algn="l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0" type="dt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Shape 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Shape 10"/>
          <p:cNvSpPr txBox="1"/>
          <p:nvPr>
            <p:ph idx="12" type="sldNum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de-DE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>
            <p:ph type="ctrTitle"/>
          </p:nvPr>
        </p:nvSpPr>
        <p:spPr>
          <a:xfrm>
            <a:off x="1524000" y="523875"/>
            <a:ext cx="9144000" cy="114133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i="0" lang="de-DE" sz="6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Group 2</a:t>
            </a:r>
          </a:p>
        </p:txBody>
      </p:sp>
      <p:sp>
        <p:nvSpPr>
          <p:cNvPr id="85" name="Shape 85"/>
          <p:cNvSpPr txBox="1"/>
          <p:nvPr>
            <p:ph idx="1" type="subTitle"/>
          </p:nvPr>
        </p:nvSpPr>
        <p:spPr>
          <a:xfrm>
            <a:off x="1524000" y="3602037"/>
            <a:ext cx="4128025" cy="26336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de-DE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Group members:</a:t>
            </a: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de-DE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Rado Vesely</a:t>
            </a: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de-DE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Lana Sladovic</a:t>
            </a: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de-DE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Paul Cheralu</a:t>
            </a: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de-DE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Eliska Bernardova</a:t>
            </a: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b="0" i="0" lang="de-DE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Patrícia Gaspar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/>
          <p:nvPr/>
        </p:nvSpPr>
        <p:spPr>
          <a:xfrm rot="-5400000">
            <a:off x="793486" y="1487788"/>
            <a:ext cx="3333749" cy="3499102"/>
          </a:xfrm>
          <a:prstGeom prst="downArrow">
            <a:avLst>
              <a:gd fmla="val 100000" name="adj1"/>
              <a:gd fmla="val 15788" name="adj2"/>
            </a:avLst>
          </a:prstGeom>
          <a:solidFill>
            <a:srgbClr val="262626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Shape 155"/>
          <p:cNvSpPr txBox="1"/>
          <p:nvPr/>
        </p:nvSpPr>
        <p:spPr>
          <a:xfrm>
            <a:off x="829103" y="2143125"/>
            <a:ext cx="3025642" cy="25463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libri"/>
              <a:buNone/>
            </a:pPr>
            <a:r>
              <a:rPr lang="de-DE"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Design Principles </a:t>
            </a: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libri"/>
              <a:buNone/>
            </a:pPr>
            <a:r>
              <a:rPr lang="de-DE"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(new version)</a:t>
            </a: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</a:pPr>
            <a:r>
              <a:t/>
            </a:r>
            <a:endParaRPr sz="3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22070586_1673358739340877_2924079_o.jpg" id="156" name="Shape 1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50858" y="247650"/>
            <a:ext cx="6290661" cy="8926105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Shape 157"/>
          <p:cNvSpPr txBox="1"/>
          <p:nvPr/>
        </p:nvSpPr>
        <p:spPr>
          <a:xfrm>
            <a:off x="735275" y="5213675"/>
            <a:ext cx="3355500" cy="8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-DE"/>
              <a:t>Link: http://paulchelaru.com/sitee/home.html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/>
        </p:nvSpPr>
        <p:spPr>
          <a:xfrm rot="-5400000">
            <a:off x="790753" y="1480866"/>
            <a:ext cx="3333749" cy="3499102"/>
          </a:xfrm>
          <a:prstGeom prst="downArrow">
            <a:avLst>
              <a:gd fmla="val 100000" name="adj1"/>
              <a:gd fmla="val 15788" name="adj2"/>
            </a:avLst>
          </a:prstGeom>
          <a:solidFill>
            <a:srgbClr val="262626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Shape 163"/>
          <p:cNvSpPr txBox="1"/>
          <p:nvPr/>
        </p:nvSpPr>
        <p:spPr>
          <a:xfrm>
            <a:off x="1035169" y="1969698"/>
            <a:ext cx="2628899" cy="254725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de-DE"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Test Report</a:t>
            </a:r>
          </a:p>
        </p:txBody>
      </p:sp>
      <p:sp>
        <p:nvSpPr>
          <p:cNvPr id="164" name="Shape 164"/>
          <p:cNvSpPr txBox="1"/>
          <p:nvPr/>
        </p:nvSpPr>
        <p:spPr>
          <a:xfrm>
            <a:off x="4643021" y="1066391"/>
            <a:ext cx="654284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de-DE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Test results and changes</a:t>
            </a:r>
          </a:p>
        </p:txBody>
      </p:sp>
      <p:sp>
        <p:nvSpPr>
          <p:cNvPr id="165" name="Shape 165"/>
          <p:cNvSpPr txBox="1"/>
          <p:nvPr/>
        </p:nvSpPr>
        <p:spPr>
          <a:xfrm>
            <a:off x="5220069" y="1563542"/>
            <a:ext cx="5388746" cy="39703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285750" lvl="0" marL="2857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Char char="-"/>
            </a:pPr>
            <a:r>
              <a:rPr lang="de-DE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Navigation is easily visible and simple</a:t>
            </a:r>
          </a:p>
          <a:p>
            <a:pPr indent="-285750" lvl="0" marL="2857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Char char="-"/>
            </a:pPr>
            <a:r>
              <a:rPr lang="de-DE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Users can recognize that site is about Spa, health    and  therapy</a:t>
            </a:r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de-DE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   It is easy for users to remember the name of the company </a:t>
            </a:r>
          </a:p>
          <a:p>
            <a:pPr indent="-285750" lvl="0" marL="285750" marR="0" rtl="0" algn="l">
              <a:spcBef>
                <a:spcPts val="0"/>
              </a:spcBef>
              <a:buClr>
                <a:schemeClr val="dk1"/>
              </a:buClr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Char char="-"/>
            </a:pPr>
            <a:r>
              <a:rPr lang="de-DE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they are no longer confused about booking the room or ordering a therapy . </a:t>
            </a:r>
          </a:p>
          <a:p>
            <a:pPr indent="-285750" lvl="0" marL="285750" marR="0" rtl="0" algn="l">
              <a:spcBef>
                <a:spcPts val="0"/>
              </a:spcBef>
              <a:buClr>
                <a:schemeClr val="dk1"/>
              </a:buClr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Char char="-"/>
            </a:pPr>
            <a:r>
              <a:rPr lang="de-DE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Site is visually well-arranged and they would like to stay for longer time and that was our goal. </a:t>
            </a:r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2095608_1555937091133787_1642133648_o.png" id="170" name="Shape 170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33900" y="797943"/>
            <a:ext cx="3493978" cy="524844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Shape 171"/>
          <p:cNvSpPr/>
          <p:nvPr/>
        </p:nvSpPr>
        <p:spPr>
          <a:xfrm rot="-5400000">
            <a:off x="790753" y="1480866"/>
            <a:ext cx="3333749" cy="3499102"/>
          </a:xfrm>
          <a:prstGeom prst="downArrow">
            <a:avLst>
              <a:gd fmla="val 100000" name="adj1"/>
              <a:gd fmla="val 15788" name="adj2"/>
            </a:avLst>
          </a:prstGeom>
          <a:solidFill>
            <a:srgbClr val="262626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Shape 172"/>
          <p:cNvSpPr txBox="1"/>
          <p:nvPr/>
        </p:nvSpPr>
        <p:spPr>
          <a:xfrm>
            <a:off x="833886" y="2142225"/>
            <a:ext cx="3025642" cy="25463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libri"/>
              <a:buNone/>
            </a:pPr>
            <a:r>
              <a:rPr lang="de-DE"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Code snippets of CSS in</a:t>
            </a:r>
            <a:r>
              <a:rPr lang="de-DE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de-DE"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media queries</a:t>
            </a: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</a:pPr>
            <a:r>
              <a:t/>
            </a:r>
            <a:endParaRPr sz="3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22092833_1555937094467120_1291924096_o.png" id="173" name="Shape 17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458200" y="776287"/>
            <a:ext cx="3065522" cy="52366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1" name="Shape 91"/>
          <p:cNvSpPr/>
          <p:nvPr/>
        </p:nvSpPr>
        <p:spPr>
          <a:xfrm>
            <a:off x="0" y="4625764"/>
            <a:ext cx="12192000" cy="2232236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Design Principles.jpg" id="92" name="Shape 92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5897" y="409575"/>
            <a:ext cx="11747614" cy="3673137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Shape 93"/>
          <p:cNvSpPr txBox="1"/>
          <p:nvPr>
            <p:ph type="title"/>
          </p:nvPr>
        </p:nvSpPr>
        <p:spPr>
          <a:xfrm>
            <a:off x="709204" y="4819650"/>
            <a:ext cx="10765409" cy="120726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b="0" i="0" lang="de-DE" sz="6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Design Principles (old version)</a:t>
            </a:r>
          </a:p>
        </p:txBody>
      </p:sp>
      <p:sp>
        <p:nvSpPr>
          <p:cNvPr id="94" name="Shape 94"/>
          <p:cNvSpPr txBox="1"/>
          <p:nvPr/>
        </p:nvSpPr>
        <p:spPr>
          <a:xfrm>
            <a:off x="8482074" y="3781425"/>
            <a:ext cx="3706719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0" i="0" lang="de-DE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Link: http://www.kilkeethalasso.com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/>
          <p:nvPr>
            <p:ph idx="1" type="body"/>
          </p:nvPr>
        </p:nvSpPr>
        <p:spPr>
          <a:xfrm>
            <a:off x="5108039" y="2359408"/>
            <a:ext cx="6392862" cy="17735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228600" lvl="0" marL="228600" marR="0" rtl="0" algn="just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9166"/>
              <a:buFont typeface="Arial"/>
              <a:buChar char="•"/>
            </a:pPr>
            <a:r>
              <a:rPr b="0" i="0" lang="de-DE" sz="238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It was practically impossible to remember the name of the site because of the bad composition of the page and the logo structure.</a:t>
            </a:r>
          </a:p>
          <a:p>
            <a:pPr indent="-228600" lvl="0" marL="228600" marR="0" rtl="0" algn="just">
              <a:lnSpc>
                <a:spcPct val="80000"/>
              </a:lnSpc>
              <a:spcBef>
                <a:spcPts val="1000"/>
              </a:spcBef>
              <a:buClr>
                <a:schemeClr val="dk1"/>
              </a:buClr>
              <a:buSzPct val="99166"/>
              <a:buFont typeface="Arial"/>
              <a:buChar char="•"/>
            </a:pPr>
            <a:r>
              <a:rPr b="0" i="0" lang="de-DE" sz="238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Users didn’t want to stay there more than 5 secs, because wasn’t  visually well-arranged.</a:t>
            </a:r>
          </a:p>
        </p:txBody>
      </p:sp>
      <p:sp>
        <p:nvSpPr>
          <p:cNvPr id="100" name="Shape 100"/>
          <p:cNvSpPr/>
          <p:nvPr/>
        </p:nvSpPr>
        <p:spPr>
          <a:xfrm rot="-5400000">
            <a:off x="793486" y="1487788"/>
            <a:ext cx="3333749" cy="3499102"/>
          </a:xfrm>
          <a:prstGeom prst="downArrow">
            <a:avLst>
              <a:gd fmla="val 100000" name="adj1"/>
              <a:gd fmla="val 15788" name="adj2"/>
            </a:avLst>
          </a:prstGeom>
          <a:solidFill>
            <a:srgbClr val="262626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Shape 101"/>
          <p:cNvSpPr txBox="1"/>
          <p:nvPr/>
        </p:nvSpPr>
        <p:spPr>
          <a:xfrm>
            <a:off x="1034366" y="1969549"/>
            <a:ext cx="2628899" cy="254725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b="0" i="0" lang="de-DE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Test Report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Moodboard.jpg" id="107" name="Shape 107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74748" y="409575"/>
            <a:ext cx="6192403" cy="6192081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Shape 108"/>
          <p:cNvSpPr/>
          <p:nvPr/>
        </p:nvSpPr>
        <p:spPr>
          <a:xfrm rot="-5400000">
            <a:off x="800099" y="1491343"/>
            <a:ext cx="3333749" cy="3499102"/>
          </a:xfrm>
          <a:prstGeom prst="downArrow">
            <a:avLst>
              <a:gd fmla="val 100000" name="adj1"/>
              <a:gd fmla="val 15788" name="adj2"/>
            </a:avLst>
          </a:prstGeom>
          <a:solidFill>
            <a:srgbClr val="262626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Shape 109"/>
          <p:cNvSpPr txBox="1"/>
          <p:nvPr>
            <p:ph type="title"/>
          </p:nvPr>
        </p:nvSpPr>
        <p:spPr>
          <a:xfrm>
            <a:off x="1028700" y="1967266"/>
            <a:ext cx="2628899" cy="254725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b="0" i="0" lang="de-DE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Moodboard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2119862_10204028749636382_1926992884_o.png" id="115" name="Shape 115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74233" y="765543"/>
            <a:ext cx="7683402" cy="5319168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Shape 116"/>
          <p:cNvSpPr/>
          <p:nvPr/>
        </p:nvSpPr>
        <p:spPr>
          <a:xfrm rot="-5400000">
            <a:off x="800099" y="1491343"/>
            <a:ext cx="3333749" cy="3499102"/>
          </a:xfrm>
          <a:prstGeom prst="downArrow">
            <a:avLst>
              <a:gd fmla="val 100000" name="adj1"/>
              <a:gd fmla="val 15788" name="adj2"/>
            </a:avLst>
          </a:prstGeom>
          <a:solidFill>
            <a:srgbClr val="262626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Shape 117"/>
          <p:cNvSpPr txBox="1"/>
          <p:nvPr>
            <p:ph type="title"/>
          </p:nvPr>
        </p:nvSpPr>
        <p:spPr>
          <a:xfrm>
            <a:off x="1028700" y="1967266"/>
            <a:ext cx="2628899" cy="254725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b="0" i="0" lang="de-DE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Style Tiles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le_000.jpeg" id="122" name="Shape 122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90006" y="516681"/>
            <a:ext cx="3624470" cy="5461177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Shape 123"/>
          <p:cNvSpPr/>
          <p:nvPr/>
        </p:nvSpPr>
        <p:spPr>
          <a:xfrm rot="-5400000">
            <a:off x="793486" y="1487788"/>
            <a:ext cx="3333749" cy="3499102"/>
          </a:xfrm>
          <a:prstGeom prst="downArrow">
            <a:avLst>
              <a:gd fmla="val 100000" name="adj1"/>
              <a:gd fmla="val 15788" name="adj2"/>
            </a:avLst>
          </a:prstGeom>
          <a:solidFill>
            <a:srgbClr val="262626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Shape 124"/>
          <p:cNvSpPr txBox="1"/>
          <p:nvPr/>
        </p:nvSpPr>
        <p:spPr>
          <a:xfrm>
            <a:off x="1034366" y="1969549"/>
            <a:ext cx="2628899" cy="254725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b="0" i="0" lang="de-DE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Mobile Paper Prototypes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/>
          <p:nvPr/>
        </p:nvSpPr>
        <p:spPr>
          <a:xfrm rot="-5400000">
            <a:off x="793486" y="1487788"/>
            <a:ext cx="3333749" cy="3499102"/>
          </a:xfrm>
          <a:prstGeom prst="downArrow">
            <a:avLst>
              <a:gd fmla="val 100000" name="adj1"/>
              <a:gd fmla="val 15788" name="adj2"/>
            </a:avLst>
          </a:prstGeom>
          <a:solidFill>
            <a:srgbClr val="262626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Shape 130"/>
          <p:cNvSpPr txBox="1"/>
          <p:nvPr/>
        </p:nvSpPr>
        <p:spPr>
          <a:xfrm>
            <a:off x="1034366" y="1969549"/>
            <a:ext cx="2628899" cy="254725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b="0" i="0" lang="de-DE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Desktop Paper Prototypes</a:t>
            </a:r>
          </a:p>
        </p:txBody>
      </p:sp>
      <p:pic>
        <p:nvPicPr>
          <p:cNvPr descr="File_000.png" id="131" name="Shape 1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65467" y="714375"/>
            <a:ext cx="3561117" cy="530434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ile_002.png" id="132" name="Shape 1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463200" y="786074"/>
            <a:ext cx="3496856" cy="52038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prototype mobile.png" id="138" name="Shape 13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85528" y="643466"/>
            <a:ext cx="6364273" cy="5568739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Shape 139"/>
          <p:cNvSpPr/>
          <p:nvPr/>
        </p:nvSpPr>
        <p:spPr>
          <a:xfrm rot="-5400000">
            <a:off x="800099" y="1491343"/>
            <a:ext cx="3333749" cy="3499102"/>
          </a:xfrm>
          <a:prstGeom prst="downArrow">
            <a:avLst>
              <a:gd fmla="val 100000" name="adj1"/>
              <a:gd fmla="val 15788" name="adj2"/>
            </a:avLst>
          </a:prstGeom>
          <a:solidFill>
            <a:srgbClr val="262626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Shape 140"/>
          <p:cNvSpPr txBox="1"/>
          <p:nvPr>
            <p:ph type="title"/>
          </p:nvPr>
        </p:nvSpPr>
        <p:spPr>
          <a:xfrm>
            <a:off x="1028700" y="1967266"/>
            <a:ext cx="2628899" cy="254725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b="0" i="0" lang="de-DE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XD Mobile Prototype</a:t>
            </a:r>
          </a:p>
        </p:txBody>
      </p:sp>
      <p:sp>
        <p:nvSpPr>
          <p:cNvPr id="141" name="Shape 141"/>
          <p:cNvSpPr txBox="1"/>
          <p:nvPr/>
        </p:nvSpPr>
        <p:spPr>
          <a:xfrm>
            <a:off x="672443" y="5029200"/>
            <a:ext cx="3581177" cy="8309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i="0" lang="de-DE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Link: https://xd.adobe.com/view/dbf7aa31-828a-4410-9850-67c6025946b5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ototype desktop.png" id="146" name="Shape 146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22653" y="381000"/>
            <a:ext cx="5056841" cy="6092031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Shape 147"/>
          <p:cNvSpPr/>
          <p:nvPr/>
        </p:nvSpPr>
        <p:spPr>
          <a:xfrm rot="-5400000">
            <a:off x="793486" y="1487788"/>
            <a:ext cx="3333749" cy="3499102"/>
          </a:xfrm>
          <a:prstGeom prst="downArrow">
            <a:avLst>
              <a:gd fmla="val 100000" name="adj1"/>
              <a:gd fmla="val 15788" name="adj2"/>
            </a:avLst>
          </a:prstGeom>
          <a:solidFill>
            <a:srgbClr val="262626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Shape 148"/>
          <p:cNvSpPr txBox="1"/>
          <p:nvPr/>
        </p:nvSpPr>
        <p:spPr>
          <a:xfrm>
            <a:off x="1034366" y="1969549"/>
            <a:ext cx="2628899" cy="254725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de-DE"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XD Desktop Prototype</a:t>
            </a:r>
          </a:p>
        </p:txBody>
      </p:sp>
      <p:sp>
        <p:nvSpPr>
          <p:cNvPr id="149" name="Shape 149"/>
          <p:cNvSpPr txBox="1"/>
          <p:nvPr/>
        </p:nvSpPr>
        <p:spPr>
          <a:xfrm>
            <a:off x="658737" y="5010150"/>
            <a:ext cx="3621703" cy="8309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de-D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Link: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de-DE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https://xd.adobe.com/view/85384137-dc84-497d-949f-51557cc56787t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o Office">
  <a:themeElements>
    <a:clrScheme name="Escritório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